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60" autoAdjust="0"/>
  </p:normalViewPr>
  <p:slideViewPr>
    <p:cSldViewPr>
      <p:cViewPr varScale="1">
        <p:scale>
          <a:sx n="104" d="100"/>
          <a:sy n="104" d="100"/>
        </p:scale>
        <p:origin x="-1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74381F-007A-4E90-99D9-F119A729E00E}" type="datetimeFigureOut">
              <a:rPr lang="zh-CN" altLang="en-US" smtClean="0"/>
              <a:pPr/>
              <a:t>2010/12/14</a:t>
            </a:fld>
            <a:endParaRPr lang="zh-CN"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C9FFB3-BFC7-402E-B284-F46118A3262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a:p>
        </p:txBody>
      </p:sp>
      <p:sp>
        <p:nvSpPr>
          <p:cNvPr id="4" name="Slide Number Placeholder 3"/>
          <p:cNvSpPr>
            <a:spLocks noGrp="1"/>
          </p:cNvSpPr>
          <p:nvPr>
            <p:ph type="sldNum" sz="quarter" idx="10"/>
          </p:nvPr>
        </p:nvSpPr>
        <p:spPr/>
        <p:txBody>
          <a:bodyPr/>
          <a:lstStyle/>
          <a:p>
            <a:fld id="{7DC9FFB3-BFC7-402E-B284-F46118A3262C}" type="slidenum">
              <a:rPr lang="zh-CN" altLang="en-US" smtClean="0"/>
              <a:pPr/>
              <a:t>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E5162B43-9916-44C2-9201-1148638CC9A1}" type="datetimeFigureOut">
              <a:rPr lang="zh-CN" altLang="en-US" smtClean="0"/>
              <a:pPr/>
              <a:t>2010/12/14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E5162B43-9916-44C2-9201-1148638CC9A1}" type="datetimeFigureOut">
              <a:rPr lang="zh-CN" altLang="en-US" smtClean="0"/>
              <a:pPr/>
              <a:t>2010/12/14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E5162B43-9916-44C2-9201-1148638CC9A1}" type="datetimeFigureOut">
              <a:rPr lang="zh-CN" altLang="en-US" smtClean="0"/>
              <a:pPr/>
              <a:t>2010/12/14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162B43-9916-44C2-9201-1148638CC9A1}" type="datetimeFigureOut">
              <a:rPr lang="zh-CN" altLang="en-US" smtClean="0"/>
              <a:pPr/>
              <a:t>2010/12/14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5162B43-9916-44C2-9201-1148638CC9A1}" type="datetimeFigureOut">
              <a:rPr lang="zh-CN" altLang="en-US" smtClean="0"/>
              <a:pPr/>
              <a:t>2010/12/14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5162B43-9916-44C2-9201-1148638CC9A1}" type="datetimeFigureOut">
              <a:rPr lang="zh-CN" altLang="en-US" smtClean="0"/>
              <a:pPr/>
              <a:t>2010/12/14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162B43-9916-44C2-9201-1148638CC9A1}" type="datetimeFigureOut">
              <a:rPr lang="zh-CN" altLang="en-US" smtClean="0"/>
              <a:pPr/>
              <a:t>2010/12/14</a:t>
            </a:fld>
            <a:endParaRPr lang="zh-CN"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78ABD8-FE44-4287-9AAD-F8BEE56A72C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zh-CN" dirty="0" smtClean="0">
                <a:gradFill>
                  <a:gsLst>
                    <a:gs pos="0">
                      <a:srgbClr val="000000"/>
                    </a:gs>
                    <a:gs pos="39999">
                      <a:srgbClr val="0A128C"/>
                    </a:gs>
                    <a:gs pos="70000">
                      <a:srgbClr val="181CC7"/>
                    </a:gs>
                    <a:gs pos="88000">
                      <a:srgbClr val="7005D4"/>
                    </a:gs>
                    <a:gs pos="100000">
                      <a:srgbClr val="8C3D91"/>
                    </a:gs>
                  </a:gsLst>
                  <a:lin ang="2700000" scaled="0"/>
                </a:gradFill>
              </a:rPr>
              <a:t>Russia’s</a:t>
            </a:r>
            <a:r>
              <a:rPr lang="en-US" altLang="zh-CN" dirty="0" smtClean="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0"/>
                </a:gradFill>
              </a:rPr>
              <a:t> </a:t>
            </a:r>
            <a:r>
              <a:rPr lang="en-US" altLang="zh-CN" dirty="0" smtClean="0">
                <a:gradFill>
                  <a:gsLst>
                    <a:gs pos="0">
                      <a:srgbClr val="DDEBCF"/>
                    </a:gs>
                    <a:gs pos="50000">
                      <a:srgbClr val="9CB86E"/>
                    </a:gs>
                    <a:gs pos="100000">
                      <a:srgbClr val="156B13"/>
                    </a:gs>
                  </a:gsLst>
                  <a:lin ang="2700000" scaled="0"/>
                </a:gradFill>
              </a:rPr>
              <a:t>Land</a:t>
            </a:r>
            <a:endParaRPr lang="zh-CN" altLang="en-US" dirty="0">
              <a:gradFill>
                <a:gsLst>
                  <a:gs pos="0">
                    <a:srgbClr val="DDEBCF"/>
                  </a:gs>
                  <a:gs pos="50000">
                    <a:srgbClr val="9CB86E"/>
                  </a:gs>
                  <a:gs pos="100000">
                    <a:srgbClr val="156B13"/>
                  </a:gs>
                </a:gsLst>
                <a:lin ang="2700000" scaled="0"/>
              </a:gradFill>
            </a:endParaRPr>
          </a:p>
        </p:txBody>
      </p:sp>
      <p:sp>
        <p:nvSpPr>
          <p:cNvPr id="3" name="Subtitle 2"/>
          <p:cNvSpPr>
            <a:spLocks noGrp="1"/>
          </p:cNvSpPr>
          <p:nvPr>
            <p:ph type="subTitle" idx="1"/>
          </p:nvPr>
        </p:nvSpPr>
        <p:spPr/>
        <p:txBody>
          <a:bodyPr>
            <a:scene3d>
              <a:camera prst="orthographicFront">
                <a:rot lat="300000" lon="300000" rev="0"/>
              </a:camera>
              <a:lightRig rig="threePt" dir="t"/>
            </a:scene3d>
          </a:bodyPr>
          <a:lstStyle/>
          <a:p>
            <a:r>
              <a:rPr lang="en-US" altLang="zh-CN" dirty="0" smtClean="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0"/>
                </a:gradFill>
              </a:rPr>
              <a:t>By Sean Zeng and Thomas Jaehnig </a:t>
            </a:r>
            <a:endParaRPr lang="zh-CN" altLang="en-US" dirty="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0"/>
              </a:gradFill>
            </a:endParaRPr>
          </a:p>
        </p:txBody>
      </p:sp>
    </p:spTree>
  </p:cSld>
  <p:clrMapOvr>
    <a:masterClrMapping/>
  </p:clrMapOvr>
  <p:transition spd="med">
    <p:dissolve/>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solidFill>
                  <a:srgbClr val="7030A0"/>
                </a:solidFill>
              </a:rPr>
              <a:t>Mountains Ranges</a:t>
            </a:r>
            <a:endParaRPr lang="zh-CN" altLang="en-US" dirty="0">
              <a:solidFill>
                <a:srgbClr val="7030A0"/>
              </a:solidFill>
            </a:endParaRPr>
          </a:p>
        </p:txBody>
      </p:sp>
      <p:sp>
        <p:nvSpPr>
          <p:cNvPr id="7" name="Content Placeholder 6"/>
          <p:cNvSpPr>
            <a:spLocks noGrp="1"/>
          </p:cNvSpPr>
          <p:nvPr>
            <p:ph idx="1"/>
          </p:nvPr>
        </p:nvSpPr>
        <p:spPr>
          <a:ln>
            <a:solidFill>
              <a:schemeClr val="bg1"/>
            </a:solidFill>
          </a:ln>
        </p:spPr>
        <p:txBody>
          <a:bodyPr>
            <a:normAutofit fontScale="92500" lnSpcReduction="10000"/>
          </a:bodyPr>
          <a:lstStyle/>
          <a:p>
            <a:r>
              <a:rPr lang="en-US" altLang="zh-CN" dirty="0" smtClean="0">
                <a:solidFill>
                  <a:srgbClr val="7030A0"/>
                </a:solidFill>
              </a:rPr>
              <a:t>In Russia, there are many mountain ranges. Most of the mountains in Russia are located in the eastern part of Russia. There is the Caucasus Mts. which separates southwestern Russia from Southwest Asia. The Caucasus Mts. Includes Mt. Elbrus which is 18,510 feet high and it is considered the tallest peak in the European continent. There are also many other mountain ranges in Europe such as the Ural Mountains, the Sayan Mountains, the Cherskiy Mountains (etc).</a:t>
            </a:r>
            <a:endParaRPr lang="zh-CN" altLang="en-US" dirty="0">
              <a:solidFill>
                <a:srgbClr val="7030A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27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bIns="0"/>
          <a:lstStyle/>
          <a:p>
            <a:r>
              <a:rPr lang="en-US" altLang="zh-CN" dirty="0" smtClean="0">
                <a:gradFill flip="none" rotWithShape="1">
                  <a:gsLst>
                    <a:gs pos="0">
                      <a:srgbClr val="03D4A8"/>
                    </a:gs>
                    <a:gs pos="25000">
                      <a:srgbClr val="21D6E0"/>
                    </a:gs>
                    <a:gs pos="75000">
                      <a:srgbClr val="0087E6"/>
                    </a:gs>
                    <a:gs pos="100000">
                      <a:srgbClr val="005CBF"/>
                    </a:gs>
                  </a:gsLst>
                  <a:lin ang="2700000" scaled="1"/>
                  <a:tileRect/>
                </a:gradFill>
              </a:rPr>
              <a:t>Peninsulas</a:t>
            </a:r>
            <a:endParaRPr lang="zh-CN" altLang="en-US" dirty="0">
              <a:gradFill flip="none" rotWithShape="1">
                <a:gsLst>
                  <a:gs pos="0">
                    <a:srgbClr val="03D4A8"/>
                  </a:gs>
                  <a:gs pos="25000">
                    <a:srgbClr val="21D6E0"/>
                  </a:gs>
                  <a:gs pos="75000">
                    <a:srgbClr val="0087E6"/>
                  </a:gs>
                  <a:gs pos="100000">
                    <a:srgbClr val="005CBF"/>
                  </a:gs>
                </a:gsLst>
                <a:lin ang="2700000" scaled="1"/>
                <a:tileRect/>
              </a:gradFill>
            </a:endParaRPr>
          </a:p>
        </p:txBody>
      </p:sp>
      <p:sp>
        <p:nvSpPr>
          <p:cNvPr id="4" name="Content Placeholder 3"/>
          <p:cNvSpPr>
            <a:spLocks noGrp="1"/>
          </p:cNvSpPr>
          <p:nvPr>
            <p:ph sz="half" idx="1"/>
          </p:nvPr>
        </p:nvSpPr>
        <p:spPr/>
        <p:txBody>
          <a:bodyPr/>
          <a:lstStyle/>
          <a:p>
            <a:endParaRPr lang="zh-CN" altLang="en-US" dirty="0"/>
          </a:p>
        </p:txBody>
      </p:sp>
      <p:sp>
        <p:nvSpPr>
          <p:cNvPr id="5" name="Content Placeholder 4"/>
          <p:cNvSpPr>
            <a:spLocks noGrp="1"/>
          </p:cNvSpPr>
          <p:nvPr>
            <p:ph sz="half" idx="2"/>
          </p:nvPr>
        </p:nvSpPr>
        <p:spPr/>
        <p:txBody>
          <a:bodyPr/>
          <a:lstStyle/>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0">
              <a:srgbClr val="DDEBCF"/>
            </a:gs>
            <a:gs pos="50000">
              <a:srgbClr val="9CB86E"/>
            </a:gs>
            <a:gs pos="100000">
              <a:srgbClr val="156B13"/>
            </a:gs>
          </a:gsLst>
          <a:path path="rect">
            <a:fillToRect t="100000" r="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solidFill>
                  <a:srgbClr val="00B0F0"/>
                </a:solidFill>
              </a:rPr>
              <a:t>Plains</a:t>
            </a:r>
            <a:endParaRPr lang="zh-CN" altLang="en-US" dirty="0">
              <a:solidFill>
                <a:srgbClr val="00B0F0"/>
              </a:solidFill>
            </a:endParaRPr>
          </a:p>
        </p:txBody>
      </p:sp>
      <p:sp>
        <p:nvSpPr>
          <p:cNvPr id="3" name="Content Placeholder 2"/>
          <p:cNvSpPr>
            <a:spLocks noGrp="1"/>
          </p:cNvSpPr>
          <p:nvPr>
            <p:ph idx="1"/>
          </p:nvPr>
        </p:nvSpPr>
        <p:spPr/>
        <p:txBody>
          <a:bodyPr>
            <a:normAutofit lnSpcReduction="10000"/>
          </a:bodyPr>
          <a:lstStyle/>
          <a:p>
            <a:r>
              <a:rPr lang="en-US" altLang="zh-CN" dirty="0" smtClean="0">
                <a:solidFill>
                  <a:srgbClr val="00B0F0"/>
                </a:solidFill>
              </a:rPr>
              <a:t>There are 2 main plains in Russia. One of them is the Northern European Plain and the other one is the Western Siberian Plain.</a:t>
            </a:r>
          </a:p>
          <a:p>
            <a:r>
              <a:rPr lang="en-US" altLang="zh-CN" dirty="0" smtClean="0">
                <a:solidFill>
                  <a:srgbClr val="00B0F0"/>
                </a:solidFill>
              </a:rPr>
              <a:t>Many of the industries in Russia is located here in the Northern European Plain.</a:t>
            </a:r>
          </a:p>
          <a:p>
            <a:r>
              <a:rPr lang="en-US" altLang="zh-CN" dirty="0" smtClean="0">
                <a:solidFill>
                  <a:srgbClr val="00B0F0"/>
                </a:solidFill>
              </a:rPr>
              <a:t>The important cities of Russia is located in the Northern European Plain.</a:t>
            </a:r>
          </a:p>
          <a:p>
            <a:r>
              <a:rPr lang="en-US" altLang="zh-CN" dirty="0" smtClean="0">
                <a:solidFill>
                  <a:srgbClr val="00B0F0"/>
                </a:solidFill>
              </a:rPr>
              <a:t>Most of Russia’s population is live in the Northern European Plain</a:t>
            </a:r>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166</Words>
  <Application>Microsoft Office PowerPoint</Application>
  <PresentationFormat>On-screen Show (4:3)</PresentationFormat>
  <Paragraphs>18</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Russia’s Land</vt:lpstr>
      <vt:lpstr>Mountains Ranges</vt:lpstr>
      <vt:lpstr>Peninsulas</vt:lpstr>
      <vt:lpstr>Plains</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Russia’s Land</dc:title>
  <dc:creator>Jordan</dc:creator>
  <cp:lastModifiedBy>Jordan</cp:lastModifiedBy>
  <cp:revision>11</cp:revision>
  <dcterms:created xsi:type="dcterms:W3CDTF">2010-12-13T23:15:52Z</dcterms:created>
  <dcterms:modified xsi:type="dcterms:W3CDTF">2010-12-15T02:41:03Z</dcterms:modified>
</cp:coreProperties>
</file>